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001125" cy="9001125"/>
  <p:notesSz cx="10234613" cy="709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6E75-FC5F-4F45-8CF0-29A42BD92880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D99-54EE-4C65-8E1B-0BDF200AD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" y="360462"/>
            <a:ext cx="8101013" cy="150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" y="2100263"/>
            <a:ext cx="8101013" cy="594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0056" y="8342710"/>
            <a:ext cx="210026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6E75-FC5F-4F45-8CF0-29A42BD92880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5385" y="8342710"/>
            <a:ext cx="2850356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0806" y="8342710"/>
            <a:ext cx="210026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9D99-54EE-4C65-8E1B-0BDF200AD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8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25" cy="90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6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25" cy="90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7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25" cy="90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25" cy="90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9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25" cy="90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25" cy="90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50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Дмитриева Ильнара Рустямхановна</dc:creator>
  <cp:lastModifiedBy>Дмитриева Ильнара Рустямхановна</cp:lastModifiedBy>
  <cp:revision>1</cp:revision>
  <dcterms:created xsi:type="dcterms:W3CDTF">2023-09-08T10:23:24Z</dcterms:created>
  <dcterms:modified xsi:type="dcterms:W3CDTF">2023-09-08T10:23:24Z</dcterms:modified>
</cp:coreProperties>
</file>